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2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5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24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6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6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4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5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6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9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8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8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9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4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EE76-839A-43BF-845D-DEE809B7068C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341870-4F2E-4338-BA40-FFC51F2AD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6"/>
            <a:ext cx="12192000" cy="68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" y="-19014"/>
            <a:ext cx="12362688" cy="6873568"/>
          </a:xfrm>
        </p:spPr>
      </p:pic>
    </p:spTree>
    <p:extLst>
      <p:ext uri="{BB962C8B-B14F-4D97-AF65-F5344CB8AC3E}">
        <p14:creationId xmlns:p14="http://schemas.microsoft.com/office/powerpoint/2010/main" val="14977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880"/>
            <a:ext cx="12192000" cy="6071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                                   </a:t>
            </a:r>
            <a:r>
              <a:rPr lang="ru-RU" sz="4800" b="1" dirty="0" smtClean="0">
                <a:solidFill>
                  <a:schemeClr val="accent2"/>
                </a:solidFill>
              </a:rPr>
              <a:t>«ЗДРАВСТВУЙТЕ»</a:t>
            </a:r>
          </a:p>
          <a:p>
            <a:pPr marL="0" indent="0" algn="just">
              <a:buNone/>
            </a:pPr>
            <a:endParaRPr lang="ru-RU" sz="4800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жить здраво</a:t>
            </a:r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жить в гармонии с природой     жить одухотворенно            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жить качественно</a:t>
            </a:r>
          </a:p>
        </p:txBody>
      </p:sp>
      <p:sp>
        <p:nvSpPr>
          <p:cNvPr id="10" name="Стрелка вниз 9"/>
          <p:cNvSpPr/>
          <p:nvPr/>
        </p:nvSpPr>
        <p:spPr>
          <a:xfrm rot="2847768">
            <a:off x="2272857" y="924283"/>
            <a:ext cx="294264" cy="1708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579937" y="1092535"/>
            <a:ext cx="294264" cy="137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817994">
            <a:off x="8885969" y="934292"/>
            <a:ext cx="294264" cy="1708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79937" y="3507063"/>
            <a:ext cx="294264" cy="1064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11416" r="55597" b="10673"/>
          <a:stretch/>
        </p:blipFill>
        <p:spPr>
          <a:xfrm>
            <a:off x="765048" y="3292163"/>
            <a:ext cx="2709672" cy="35658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42941"/>
          <a:stretch/>
        </p:blipFill>
        <p:spPr>
          <a:xfrm>
            <a:off x="8829633" y="3507063"/>
            <a:ext cx="2624505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360" y="682487"/>
            <a:ext cx="4513263" cy="5136093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71710" y="1337543"/>
            <a:ext cx="3854528" cy="7381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«Господь сделал ошибку, не предусмотрев для человека запасных частей»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44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" y="551500"/>
            <a:ext cx="11603735" cy="5526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«Родители являются первыми педагогами. Они обязаны заложить основы физического, нравственного и интеллектуального развития личности ребенка в младенческом возрасте» (п. 1 ст. 18 Закона РФ «Об образовании»)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276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63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2024-05-13T06:38:12Z</dcterms:created>
  <dcterms:modified xsi:type="dcterms:W3CDTF">2024-05-14T02:11:26Z</dcterms:modified>
</cp:coreProperties>
</file>