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57" r:id="rId3"/>
    <p:sldId id="277" r:id="rId4"/>
    <p:sldId id="279" r:id="rId5"/>
    <p:sldId id="280" r:id="rId6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defTabSz="457200">
              <a:lnSpc>
                <a:spcPts val="153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«Приёмы педагогической работы по воспитанию у детей навыков </a:t>
            </a:r>
            <a:r>
              <a:rPr lang="ru-RU" sz="2400" b="1" dirty="0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правильного произношения звуков»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366" y="2191109"/>
            <a:ext cx="10308505" cy="390489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Воспитание звуковой культуры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одна из важных задач развития речи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детском саду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как именно дошкольный возраст является наиболее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сензитивным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её решения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обусловлено рядом причин.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Во-первых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происходит активное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созревание речевых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центров в коре головного мозга, отвечающих за речь.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Во-вторых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происходит анатомо-физиологическое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созревание артикуляционного аппарата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  ДО  2023-2028  раздел 2.1.3. </a:t>
            </a:r>
            <a:r>
              <a:rPr lang="ru-RU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3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646" y="857501"/>
            <a:ext cx="108642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  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22" y="248993"/>
            <a:ext cx="11662347" cy="625673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9674" y="457201"/>
            <a:ext cx="9454552" cy="1933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 </a:t>
            </a:r>
            <a:endParaRPr lang="ru-RU" sz="2400" dirty="0" smtClean="0"/>
          </a:p>
          <a:p>
            <a:pPr algn="ctr"/>
            <a:r>
              <a:rPr lang="ru-RU" sz="2000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звуковой стороны языка детьми дошкольного возраста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(норма)</a:t>
            </a:r>
          </a:p>
          <a:p>
            <a:endParaRPr lang="ru-RU" sz="2000" b="1" dirty="0">
              <a:solidFill>
                <a:srgbClr val="212529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530"/>
              </a:lnSpc>
              <a:spcAft>
                <a:spcPts val="800"/>
              </a:spcAft>
            </a:pPr>
            <a:endParaRPr lang="ru-RU" sz="1200" b="1" dirty="0" smtClean="0">
              <a:solidFill>
                <a:srgbClr val="21252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53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r="23705" b="19153"/>
          <a:stretch/>
        </p:blipFill>
        <p:spPr>
          <a:xfrm>
            <a:off x="1604513" y="2427162"/>
            <a:ext cx="9152628" cy="329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3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6"/>
    </mc:Choice>
    <mc:Fallback xmlns="">
      <p:transition spd="slow" advTm="626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6874" y="609599"/>
            <a:ext cx="9491645" cy="2150853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Главными составными компонентами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звуковой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культуры являются: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2760452"/>
            <a:ext cx="9872871" cy="3335548"/>
          </a:xfrm>
        </p:spPr>
        <p:txBody>
          <a:bodyPr/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    -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Речевой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слух </a:t>
            </a:r>
            <a:r>
              <a:rPr lang="ru-RU" sz="3200" dirty="0">
                <a:solidFill>
                  <a:srgbClr val="A6B72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/>
            </a:r>
            <a:br>
              <a:rPr lang="ru-RU" sz="3200" dirty="0">
                <a:solidFill>
                  <a:srgbClr val="A6B72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lang="ru-RU" sz="3200" dirty="0" smtClean="0">
                <a:solidFill>
                  <a:srgbClr val="A6B72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     -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Речевое дыхание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+mj-cs"/>
              </a:rPr>
              <a:t>      -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Артикуляционный аппара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1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030" y="609600"/>
            <a:ext cx="9310490" cy="135636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Поэтапное формирование звуковой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культуры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153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этап – до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3-х лет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1530"/>
              </a:lnSpc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роводится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работа, направленная на уточнение и закрепление простых в артикуляционном отношении звуков, на выработку четкого и внятного произнесения слов.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3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этап – от 3 до 5 лет (2 младшая и средняя группы).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1530"/>
              </a:lnSpc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Ведущие методические приемы – речевой образец, заучивание наизусть, беседы, дидактические игры и т.д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153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 этап – от 5 до 7 лет 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1530"/>
              </a:lnSpc>
              <a:spcAft>
                <a:spcPts val="8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дифференциации звуков, четкой артикуляции звуков, над дикцией, темпом, интонационной выразительностью речи.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ts val="1530"/>
              </a:lnSpc>
              <a:spcAft>
                <a:spcPts val="80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Методические приемы – речевой образец дидактические игры, пересказ, рассказывание, заучивание наизусть и др.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30"/>
              </a:lnSpc>
              <a:spcAft>
                <a:spcPts val="80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95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981" y="940278"/>
            <a:ext cx="10371539" cy="5175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Педагогические приемы, влияющие на произносительную сторону речи детей.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212" y="1535501"/>
            <a:ext cx="11110822" cy="4560499"/>
          </a:xfrm>
        </p:spPr>
        <p:txBody>
          <a:bodyPr/>
          <a:lstStyle/>
          <a:p>
            <a:pPr marL="45720" indent="0">
              <a:lnSpc>
                <a:spcPts val="1530"/>
              </a:lnSpc>
              <a:spcAft>
                <a:spcPts val="800"/>
              </a:spcAft>
              <a:buNone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образец правильного произношения, выполнения задания, который дает педагог;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краткое или развернутое объяснение демонстрируемых качеств речи или движений речи двигательного аппарата;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утрированное (с подчеркнутой дикцией) произношение или интонирование звука (ударного слога, искажаемой детьми части слова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образное называние звука или звукосочетания (з-з-з - песенка комара, ква-ква-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-квакает лягушка);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хоровые и индивидуальные повторения;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выполнить задание педагога;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индивидуальная мотивировка задания;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совместная речь ребенка и воспитателя, а также отраженная речь (незамедлительное повторение ребенком речи-образца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ответа или действия и исправления;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 артикуляционных движений, демонстрация игрушки или картинки.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274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502</TotalTime>
  <Words>198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Базис</vt:lpstr>
      <vt:lpstr>«Приёмы педагогической работы по воспитанию у детей навыков   правильного произношения звуков»</vt:lpstr>
      <vt:lpstr>Презентация PowerPoint</vt:lpstr>
      <vt:lpstr>Главными составными компонентами   звуковой культуры являются:  </vt:lpstr>
      <vt:lpstr>Поэтапное формирование звуковой  культуры речи</vt:lpstr>
      <vt:lpstr>Педагогические приемы, влияющие на произносительную сторону речи детей.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n-kas</dc:creator>
  <cp:lastModifiedBy>Пользователь Windows</cp:lastModifiedBy>
  <cp:revision>26</cp:revision>
  <cp:lastPrinted>2025-03-12T06:27:04Z</cp:lastPrinted>
  <dcterms:created xsi:type="dcterms:W3CDTF">2020-05-18T17:59:20Z</dcterms:created>
  <dcterms:modified xsi:type="dcterms:W3CDTF">2025-03-12T06:28:59Z</dcterms:modified>
</cp:coreProperties>
</file>